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63" d="100"/>
          <a:sy n="163" d="100"/>
        </p:scale>
        <p:origin x="1592" y="10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8544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3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50863"/>
            <a:ext cx="3654425" cy="2741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1" y="3474721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3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Fall </a:t>
            </a:r>
            <a:r>
              <a:rPr lang="en-US" altLang="en-US" smtClean="0"/>
              <a:t>2022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 Assume one round trip per word, one FLOP per word transferred.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Xeon, AMD Ryzen, Sun UltraSparc, IBM POWER,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2"/>
            <a:r>
              <a:rPr lang="en-US" altLang="en-US" smtClean="0"/>
              <a:t>Uncommon; but pipelining is a form of MISD.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different hardware designs based on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apply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 (SIMT),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connect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communicate concurrently.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are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Implicit parallelism executes straight line code in parallel on multiple FUs</a:t>
            </a:r>
            <a:r>
              <a:rPr lang="en-US" smtClean="0"/>
              <a:t>.</a:t>
            </a:r>
          </a:p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57831</TotalTime>
  <Words>2473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3539</cp:revision>
  <cp:lastPrinted>2021-09-16T01:31:24Z</cp:lastPrinted>
  <dcterms:created xsi:type="dcterms:W3CDTF">2004-01-06T19:40:29Z</dcterms:created>
  <dcterms:modified xsi:type="dcterms:W3CDTF">2022-09-07T16:22:07Z</dcterms:modified>
</cp:coreProperties>
</file>